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74" r:id="rId2"/>
    <p:sldId id="27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047" y="367849"/>
            <a:ext cx="8384389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  <a:sym typeface="Webdings" panose="05030102010509060703" pitchFamily="18" charset="2"/>
              </a:defRPr>
            </a:lvl1pPr>
          </a:lstStyle>
          <a:p>
            <a:r>
              <a:rPr lang="fr-FR" dirty="0"/>
              <a:t>Modifiez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7C817E1-5226-DA38-722B-8E05666AE0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15/08/2025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1593DE-4C81-584D-7AD7-E893CA36D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94FB9A-5416-ECD5-A568-05FEE39403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D16DE7-4B05-ADB6-CDB9-0F26F7D1853C}"/>
              </a:ext>
            </a:extLst>
          </p:cNvPr>
          <p:cNvSpPr/>
          <p:nvPr/>
        </p:nvSpPr>
        <p:spPr>
          <a:xfrm>
            <a:off x="0" y="316244"/>
            <a:ext cx="9143999" cy="665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8E22140-93FC-51B3-3F77-B40F584B28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253165"/>
            <a:ext cx="1835150" cy="133021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05C5756-FA9D-BE1D-98F4-F9C784EC4081}"/>
              </a:ext>
            </a:extLst>
          </p:cNvPr>
          <p:cNvSpPr txBox="1"/>
          <p:nvPr/>
        </p:nvSpPr>
        <p:spPr>
          <a:xfrm>
            <a:off x="2376170" y="2593399"/>
            <a:ext cx="50165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comparer, additionner, soustraire des fractions. </a:t>
            </a:r>
          </a:p>
        </p:txBody>
      </p:sp>
    </p:spTree>
    <p:extLst>
      <p:ext uri="{BB962C8B-B14F-4D97-AF65-F5344CB8AC3E}">
        <p14:creationId xmlns:p14="http://schemas.microsoft.com/office/powerpoint/2010/main" val="2418047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37C0D8-872B-B37F-7F65-E8D75E6F47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AED287-884D-7B39-47A6-EE8E0264A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Recopie et complète dans ton cahier avec le symbole &lt;, &gt; ou =. 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E76E16D-D6AC-4ECD-E45B-8B92156612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au 5">
                <a:extLst>
                  <a:ext uri="{FF2B5EF4-FFF2-40B4-BE49-F238E27FC236}">
                    <a16:creationId xmlns:a16="http://schemas.microsoft.com/office/drawing/2014/main" id="{A5475748-CB2A-71BF-1ED3-F0D7C077F4A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3050507"/>
                  </p:ext>
                </p:extLst>
              </p:nvPr>
            </p:nvGraphicFramePr>
            <p:xfrm>
              <a:off x="1135990" y="1155065"/>
              <a:ext cx="7184176" cy="501060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592088">
                      <a:extLst>
                        <a:ext uri="{9D8B030D-6E8A-4147-A177-3AD203B41FA5}">
                          <a16:colId xmlns:a16="http://schemas.microsoft.com/office/drawing/2014/main" val="2650224775"/>
                        </a:ext>
                      </a:extLst>
                    </a:gridCol>
                    <a:gridCol w="3592088">
                      <a:extLst>
                        <a:ext uri="{9D8B030D-6E8A-4147-A177-3AD203B41FA5}">
                          <a16:colId xmlns:a16="http://schemas.microsoft.com/office/drawing/2014/main" val="153980214"/>
                        </a:ext>
                      </a:extLst>
                    </a:gridCol>
                  </a:tblGrid>
                  <a:tr h="99908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den>
                                </m:f>
                                <m:r>
                                  <a:rPr lang="fr-FR" sz="2400" b="0" i="1" kern="1200" dirty="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  <m:f>
                                  <m:fPr>
                                    <m:ctrlP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dirty="0"/>
                        </a:p>
                      </a:txBody>
                      <a:tcPr marL="81043" marR="81043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den>
                                </m:f>
                                <m:r>
                                  <a:rPr lang="fr-FR" sz="2400" b="0" i="1" kern="1200" dirty="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  <m:f>
                                  <m:fPr>
                                    <m:ctrlP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dirty="0"/>
                        </a:p>
                      </a:txBody>
                      <a:tcPr marL="81043" marR="81043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84331032"/>
                      </a:ext>
                    </a:extLst>
                  </a:tr>
                  <a:tr h="99908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num>
                                  <m:den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den>
                                </m:f>
                                <m:r>
                                  <a:rPr lang="fr-FR" sz="2400" b="0" i="1" kern="1200" dirty="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  <m:f>
                                  <m:fPr>
                                    <m:ctrlP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1100" b="0" kern="100" dirty="0">
                            <a:solidFill>
                              <a:schemeClr val="accent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1043" marR="81043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381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num>
                                  <m:den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den>
                                </m:f>
                                <m:r>
                                  <a:rPr lang="fr-FR" sz="2400" b="0" i="1" kern="1200" dirty="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  <m:f>
                                  <m:fPr>
                                    <m:ctrlP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1100" b="0" kern="100" dirty="0">
                            <a:solidFill>
                              <a:schemeClr val="accent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1043" marR="81043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381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40630877"/>
                      </a:ext>
                    </a:extLst>
                  </a:tr>
                  <a:tr h="101426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den>
                                </m:f>
                                <m:r>
                                  <a:rPr lang="fr-FR" sz="2400" b="0" i="1" kern="1200" dirty="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  <m:f>
                                  <m:fPr>
                                    <m:ctrlP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1100" b="0" kern="100" dirty="0">
                            <a:solidFill>
                              <a:schemeClr val="accent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1043" marR="81043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den>
                                </m:f>
                                <m:r>
                                  <a:rPr lang="fr-FR" sz="2400" b="0" i="1" kern="1200" dirty="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  <m:f>
                                  <m:fPr>
                                    <m:ctrlP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1100" b="0" kern="100" dirty="0">
                            <a:solidFill>
                              <a:schemeClr val="accent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1043" marR="81043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09442069"/>
                      </a:ext>
                    </a:extLst>
                  </a:tr>
                  <a:tr h="99908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den>
                                </m:f>
                                <m:r>
                                  <a:rPr lang="fr-FR" sz="2400" b="0" i="1" kern="1200" dirty="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  <m:f>
                                  <m:fPr>
                                    <m:ctrlP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1100" b="0" kern="100" dirty="0">
                            <a:solidFill>
                              <a:schemeClr val="accent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1043" marR="81043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den>
                                </m:f>
                                <m:r>
                                  <a:rPr lang="fr-FR" sz="2400" b="0" i="1" kern="1200" dirty="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  <m:f>
                                  <m:fPr>
                                    <m:ctrlP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num>
                                  <m:den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1100" b="0" kern="100" dirty="0">
                            <a:solidFill>
                              <a:schemeClr val="accent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1043" marR="81043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18829951"/>
                      </a:ext>
                    </a:extLst>
                  </a:tr>
                  <a:tr h="99908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den>
                                </m:f>
                                <m:r>
                                  <a:rPr lang="fr-FR" sz="2400" b="0" i="1" kern="1200" dirty="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  <m:f>
                                  <m:fPr>
                                    <m:ctrlP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1100" b="0" kern="100" dirty="0">
                            <a:solidFill>
                              <a:schemeClr val="accent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1043" marR="81043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num>
                                  <m:den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den>
                                </m:f>
                                <m:r>
                                  <a:rPr lang="fr-FR" sz="2400" b="0" i="1" kern="1200" dirty="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  <m:f>
                                  <m:fPr>
                                    <m:ctrlP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sz="2400" b="0" i="1" kern="1200" dirty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1100" b="0" kern="100" dirty="0">
                            <a:solidFill>
                              <a:schemeClr val="accent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81043" marR="81043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727427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au 5">
                <a:extLst>
                  <a:ext uri="{FF2B5EF4-FFF2-40B4-BE49-F238E27FC236}">
                    <a16:creationId xmlns:a16="http://schemas.microsoft.com/office/drawing/2014/main" id="{A5475748-CB2A-71BF-1ED3-F0D7C077F4A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3050507"/>
                  </p:ext>
                </p:extLst>
              </p:nvPr>
            </p:nvGraphicFramePr>
            <p:xfrm>
              <a:off x="1135990" y="1155065"/>
              <a:ext cx="7184176" cy="501060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592088">
                      <a:extLst>
                        <a:ext uri="{9D8B030D-6E8A-4147-A177-3AD203B41FA5}">
                          <a16:colId xmlns:a16="http://schemas.microsoft.com/office/drawing/2014/main" val="2650224775"/>
                        </a:ext>
                      </a:extLst>
                    </a:gridCol>
                    <a:gridCol w="3592088">
                      <a:extLst>
                        <a:ext uri="{9D8B030D-6E8A-4147-A177-3AD203B41FA5}">
                          <a16:colId xmlns:a16="http://schemas.microsoft.com/office/drawing/2014/main" val="153980214"/>
                        </a:ext>
                      </a:extLst>
                    </a:gridCol>
                  </a:tblGrid>
                  <a:tr h="99908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81043" marR="81043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r="-99831" b="-4018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81043" marR="81043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170" b="-4018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84331032"/>
                      </a:ext>
                    </a:extLst>
                  </a:tr>
                  <a:tr h="99908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81043" marR="81043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381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t="-100000" r="-99831" b="-3018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81043" marR="81043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381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170" t="-100000" b="-3018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40630877"/>
                      </a:ext>
                    </a:extLst>
                  </a:tr>
                  <a:tr h="101426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81043" marR="81043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t="-196407" r="-99831" b="-1964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81043" marR="81043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170" t="-196407" b="-19640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09442069"/>
                      </a:ext>
                    </a:extLst>
                  </a:tr>
                  <a:tr h="99908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81043" marR="81043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t="-301829" r="-99831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81043" marR="81043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170" t="-301829" b="-1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18829951"/>
                      </a:ext>
                    </a:extLst>
                  </a:tr>
                  <a:tr h="99908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81043" marR="81043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t="-401829" r="-998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81043" marR="81043" marT="0" marB="0"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170" t="-4018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727427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Ellipse 7">
            <a:extLst>
              <a:ext uri="{FF2B5EF4-FFF2-40B4-BE49-F238E27FC236}">
                <a16:creationId xmlns:a16="http://schemas.microsoft.com/office/drawing/2014/main" id="{3242D54D-31CC-E829-CC4A-20F23E2E64F9}"/>
              </a:ext>
            </a:extLst>
          </p:cNvPr>
          <p:cNvSpPr/>
          <p:nvPr/>
        </p:nvSpPr>
        <p:spPr>
          <a:xfrm>
            <a:off x="1297577" y="1499867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DF232EEC-5470-FB9F-D9B7-28B898980858}"/>
              </a:ext>
            </a:extLst>
          </p:cNvPr>
          <p:cNvSpPr/>
          <p:nvPr/>
        </p:nvSpPr>
        <p:spPr>
          <a:xfrm>
            <a:off x="1297577" y="2512323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2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6F576FE8-E0EF-80CE-3238-880C619D3DDB}"/>
              </a:ext>
            </a:extLst>
          </p:cNvPr>
          <p:cNvSpPr/>
          <p:nvPr/>
        </p:nvSpPr>
        <p:spPr>
          <a:xfrm>
            <a:off x="1297577" y="3519678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3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81EEB7EA-91F5-8109-BD54-B6D23890DF75}"/>
              </a:ext>
            </a:extLst>
          </p:cNvPr>
          <p:cNvSpPr/>
          <p:nvPr/>
        </p:nvSpPr>
        <p:spPr>
          <a:xfrm>
            <a:off x="1297577" y="4527033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4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1C593723-0CDD-6D6F-78CF-C7553613E1F1}"/>
              </a:ext>
            </a:extLst>
          </p:cNvPr>
          <p:cNvSpPr/>
          <p:nvPr/>
        </p:nvSpPr>
        <p:spPr>
          <a:xfrm>
            <a:off x="1297577" y="5441451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5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12544B0B-E631-7214-22FF-F9284070C5AE}"/>
              </a:ext>
            </a:extLst>
          </p:cNvPr>
          <p:cNvSpPr/>
          <p:nvPr/>
        </p:nvSpPr>
        <p:spPr>
          <a:xfrm>
            <a:off x="4808871" y="1499867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6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85C6F427-15A9-D2AA-D7FB-709627C1B433}"/>
              </a:ext>
            </a:extLst>
          </p:cNvPr>
          <p:cNvSpPr/>
          <p:nvPr/>
        </p:nvSpPr>
        <p:spPr>
          <a:xfrm>
            <a:off x="4808871" y="2512323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7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93A5E43A-6E2E-8FE4-220D-D2F52D9A37AE}"/>
              </a:ext>
            </a:extLst>
          </p:cNvPr>
          <p:cNvSpPr/>
          <p:nvPr/>
        </p:nvSpPr>
        <p:spPr>
          <a:xfrm>
            <a:off x="4808871" y="3526922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8</a:t>
            </a: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7587F903-75DF-0EB7-8235-66AD8934EA6D}"/>
              </a:ext>
            </a:extLst>
          </p:cNvPr>
          <p:cNvSpPr/>
          <p:nvPr/>
        </p:nvSpPr>
        <p:spPr>
          <a:xfrm>
            <a:off x="4808871" y="4486295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9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88432851-9AE3-61E9-492E-999B30EC8AF7}"/>
              </a:ext>
            </a:extLst>
          </p:cNvPr>
          <p:cNvSpPr/>
          <p:nvPr/>
        </p:nvSpPr>
        <p:spPr>
          <a:xfrm>
            <a:off x="4808871" y="5522935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9683674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1573</TotalTime>
  <Words>64</Words>
  <Application>Microsoft Office PowerPoint</Application>
  <PresentationFormat>Affichage à l'écran (4:3)</PresentationFormat>
  <Paragraphs>23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Wingdings</vt:lpstr>
      <vt:lpstr>Thème Office</vt:lpstr>
      <vt:lpstr>Présentation PowerPoint</vt:lpstr>
      <vt:lpstr> Recopie et complète dans ton cahier avec le symbole &lt;, &gt; ou =.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41</cp:revision>
  <dcterms:created xsi:type="dcterms:W3CDTF">2023-02-07T14:55:57Z</dcterms:created>
  <dcterms:modified xsi:type="dcterms:W3CDTF">2025-08-15T10:47:05Z</dcterms:modified>
</cp:coreProperties>
</file>